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74" r:id="rId2"/>
    <p:sldId id="375" r:id="rId3"/>
    <p:sldId id="376" r:id="rId4"/>
    <p:sldId id="377" r:id="rId5"/>
    <p:sldId id="37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009105"/>
            <a:ext cx="9144001" cy="1068945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218. AKSI TANG A OM DIAM?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39061"/>
            <a:ext cx="6858000" cy="1674253"/>
          </a:xfrm>
        </p:spPr>
        <p:txBody>
          <a:bodyPr>
            <a:normAutofit/>
          </a:bodyPr>
          <a:lstStyle/>
          <a:p>
            <a:r>
              <a:rPr lang="en-US" sz="1500" dirty="0"/>
              <a:t>Will There Be Any Stars?</a:t>
            </a:r>
          </a:p>
          <a:p>
            <a:r>
              <a:rPr lang="en-US" sz="1500" dirty="0"/>
              <a:t>Dan. 12:3</a:t>
            </a:r>
          </a:p>
          <a:p>
            <a:r>
              <a:rPr lang="en-US" sz="1500" dirty="0"/>
              <a:t>Mrs. Eliza Edmund Hewitt, 1851-1920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5301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328314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ngaihsun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98896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tum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-in-ah (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-in-ah)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sung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95794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386561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 than’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65720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2226469"/>
            <a:ext cx="8141277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bangzahin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97661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212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218. AKSI TANG A OM DIAM?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2018-12-14T14:21:24Z</dcterms:modified>
</cp:coreProperties>
</file>